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5" r:id="rId2"/>
  </p:sldIdLst>
  <p:sldSz cx="25452388" cy="35999738"/>
  <p:notesSz cx="6858000" cy="9144000"/>
  <p:embeddedFontLst>
    <p:embeddedFont>
      <p:font typeface="Marianne Bold" panose="020B0604020202020204" charset="0"/>
      <p:regular r:id="rId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40" d="100"/>
          <a:sy n="40" d="100"/>
        </p:scale>
        <p:origin x="564" y="-52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43" y="2130144"/>
            <a:ext cx="7772885" cy="146983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86" y="3885686"/>
            <a:ext cx="6401199" cy="175236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814" y="274602"/>
            <a:ext cx="2057528" cy="58507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28" y="274602"/>
            <a:ext cx="6020176" cy="58507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58" y="4406318"/>
            <a:ext cx="7772885" cy="136189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58" y="2906329"/>
            <a:ext cx="7772885" cy="149998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4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9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73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9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22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47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7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9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29" y="1599989"/>
            <a:ext cx="4038852" cy="45253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490" y="1599989"/>
            <a:ext cx="4038852" cy="45253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29" y="1534910"/>
            <a:ext cx="4040440" cy="6396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1" indent="0">
              <a:buNone/>
              <a:defRPr sz="1800" b="1"/>
            </a:lvl3pPr>
            <a:lvl4pPr marL="1371737" indent="0">
              <a:buNone/>
              <a:defRPr sz="1600" b="1"/>
            </a:lvl4pPr>
            <a:lvl5pPr marL="1828983" indent="0">
              <a:buNone/>
              <a:defRPr sz="1600" b="1"/>
            </a:lvl5pPr>
            <a:lvl6pPr marL="2286229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29" y="2174588"/>
            <a:ext cx="4040440" cy="39507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315" y="1534910"/>
            <a:ext cx="4042027" cy="63967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46" indent="0">
              <a:buNone/>
              <a:defRPr sz="2000" b="1"/>
            </a:lvl2pPr>
            <a:lvl3pPr marL="914491" indent="0">
              <a:buNone/>
              <a:defRPr sz="1800" b="1"/>
            </a:lvl3pPr>
            <a:lvl4pPr marL="1371737" indent="0">
              <a:buNone/>
              <a:defRPr sz="1600" b="1"/>
            </a:lvl4pPr>
            <a:lvl5pPr marL="1828983" indent="0">
              <a:buNone/>
              <a:defRPr sz="1600" b="1"/>
            </a:lvl5pPr>
            <a:lvl6pPr marL="2286229" indent="0">
              <a:buNone/>
              <a:defRPr sz="1600" b="1"/>
            </a:lvl6pPr>
            <a:lvl7pPr marL="2743474" indent="0">
              <a:buNone/>
              <a:defRPr sz="1600" b="1"/>
            </a:lvl7pPr>
            <a:lvl8pPr marL="3200720" indent="0">
              <a:buNone/>
              <a:defRPr sz="1600" b="1"/>
            </a:lvl8pPr>
            <a:lvl9pPr marL="3657966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315" y="2174588"/>
            <a:ext cx="4042027" cy="395076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29" y="273014"/>
            <a:ext cx="3008501" cy="11618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273" y="273014"/>
            <a:ext cx="5112069" cy="585233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29" y="1434910"/>
            <a:ext cx="3008501" cy="4690443"/>
          </a:xfrm>
        </p:spPr>
        <p:txBody>
          <a:bodyPr/>
          <a:lstStyle>
            <a:lvl1pPr marL="0" indent="0">
              <a:buNone/>
              <a:defRPr sz="1400"/>
            </a:lvl1pPr>
            <a:lvl2pPr marL="457246" indent="0">
              <a:buNone/>
              <a:defRPr sz="1200"/>
            </a:lvl2pPr>
            <a:lvl3pPr marL="914491" indent="0">
              <a:buNone/>
              <a:defRPr sz="1000"/>
            </a:lvl3pPr>
            <a:lvl4pPr marL="1371737" indent="0">
              <a:buNone/>
              <a:defRPr sz="900"/>
            </a:lvl4pPr>
            <a:lvl5pPr marL="1828983" indent="0">
              <a:buNone/>
              <a:defRPr sz="900"/>
            </a:lvl5pPr>
            <a:lvl6pPr marL="2286229" indent="0">
              <a:buNone/>
              <a:defRPr sz="900"/>
            </a:lvl6pPr>
            <a:lvl7pPr marL="2743474" indent="0">
              <a:buNone/>
              <a:defRPr sz="900"/>
            </a:lvl7pPr>
            <a:lvl8pPr marL="3200720" indent="0">
              <a:buNone/>
              <a:defRPr sz="900"/>
            </a:lvl8pPr>
            <a:lvl9pPr marL="365796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400" y="4799965"/>
            <a:ext cx="5486742" cy="56666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400" y="612694"/>
            <a:ext cx="5486742" cy="4114256"/>
          </a:xfrm>
        </p:spPr>
        <p:txBody>
          <a:bodyPr/>
          <a:lstStyle>
            <a:lvl1pPr marL="0" indent="0">
              <a:buNone/>
              <a:defRPr sz="3200"/>
            </a:lvl1pPr>
            <a:lvl2pPr marL="457246" indent="0">
              <a:buNone/>
              <a:defRPr sz="2800"/>
            </a:lvl2pPr>
            <a:lvl3pPr marL="914491" indent="0">
              <a:buNone/>
              <a:defRPr sz="2400"/>
            </a:lvl3pPr>
            <a:lvl4pPr marL="1371737" indent="0">
              <a:buNone/>
              <a:defRPr sz="2000"/>
            </a:lvl4pPr>
            <a:lvl5pPr marL="1828983" indent="0">
              <a:buNone/>
              <a:defRPr sz="2000"/>
            </a:lvl5pPr>
            <a:lvl6pPr marL="2286229" indent="0">
              <a:buNone/>
              <a:defRPr sz="2000"/>
            </a:lvl6pPr>
            <a:lvl7pPr marL="2743474" indent="0">
              <a:buNone/>
              <a:defRPr sz="2000"/>
            </a:lvl7pPr>
            <a:lvl8pPr marL="3200720" indent="0">
              <a:buNone/>
              <a:defRPr sz="2000"/>
            </a:lvl8pPr>
            <a:lvl9pPr marL="3657966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400" y="5366628"/>
            <a:ext cx="5486742" cy="804756"/>
          </a:xfrm>
        </p:spPr>
        <p:txBody>
          <a:bodyPr/>
          <a:lstStyle>
            <a:lvl1pPr marL="0" indent="0">
              <a:buNone/>
              <a:defRPr sz="1400"/>
            </a:lvl1pPr>
            <a:lvl2pPr marL="457246" indent="0">
              <a:buNone/>
              <a:defRPr sz="1200"/>
            </a:lvl2pPr>
            <a:lvl3pPr marL="914491" indent="0">
              <a:buNone/>
              <a:defRPr sz="1000"/>
            </a:lvl3pPr>
            <a:lvl4pPr marL="1371737" indent="0">
              <a:buNone/>
              <a:defRPr sz="900"/>
            </a:lvl4pPr>
            <a:lvl5pPr marL="1828983" indent="0">
              <a:buNone/>
              <a:defRPr sz="900"/>
            </a:lvl5pPr>
            <a:lvl6pPr marL="2286229" indent="0">
              <a:buNone/>
              <a:defRPr sz="900"/>
            </a:lvl6pPr>
            <a:lvl7pPr marL="2743474" indent="0">
              <a:buNone/>
              <a:defRPr sz="900"/>
            </a:lvl7pPr>
            <a:lvl8pPr marL="3200720" indent="0">
              <a:buNone/>
              <a:defRPr sz="900"/>
            </a:lvl8pPr>
            <a:lvl9pPr marL="3657966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29" y="274602"/>
            <a:ext cx="8230113" cy="11428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29" y="1599989"/>
            <a:ext cx="8230113" cy="45253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29" y="6355510"/>
            <a:ext cx="2133733" cy="3650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395" y="6355510"/>
            <a:ext cx="2895781" cy="3650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609" y="6355510"/>
            <a:ext cx="2133733" cy="3650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9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34" indent="-342934" algn="l" defTabSz="914491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24" indent="-285779" algn="l" defTabSz="914491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14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60" indent="-228623" algn="l" defTabSz="914491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606" indent="-228623" algn="l" defTabSz="914491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851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97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343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89" indent="-228623" algn="l" defTabSz="914491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91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37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83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29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74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720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66" algn="l" defTabSz="91449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0667206" y="5457959"/>
            <a:ext cx="47448546" cy="26689808"/>
          </a:xfrm>
          <a:custGeom>
            <a:avLst/>
            <a:gdLst/>
            <a:ahLst/>
            <a:cxnLst/>
            <a:rect l="l" t="t" r="r" b="b"/>
            <a:pathLst>
              <a:path w="47445587" h="26688143">
                <a:moveTo>
                  <a:pt x="0" y="0"/>
                </a:moveTo>
                <a:lnTo>
                  <a:pt x="47445587" y="0"/>
                </a:lnTo>
                <a:lnTo>
                  <a:pt x="47445587" y="26688142"/>
                </a:lnTo>
                <a:lnTo>
                  <a:pt x="0" y="2668814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dirty="0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25453588" cy="35986019"/>
          </a:xfrm>
          <a:custGeom>
            <a:avLst/>
            <a:gdLst/>
            <a:ahLst/>
            <a:cxnLst/>
            <a:rect l="l" t="t" r="r" b="b"/>
            <a:pathLst>
              <a:path w="25452000" h="35974558">
                <a:moveTo>
                  <a:pt x="0" y="0"/>
                </a:moveTo>
                <a:lnTo>
                  <a:pt x="25452000" y="0"/>
                </a:lnTo>
                <a:lnTo>
                  <a:pt x="25452000" y="35974558"/>
                </a:lnTo>
                <a:lnTo>
                  <a:pt x="0" y="3597455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4" name="Freeform 4"/>
          <p:cNvSpPr/>
          <p:nvPr/>
        </p:nvSpPr>
        <p:spPr>
          <a:xfrm>
            <a:off x="4258967" y="2575477"/>
            <a:ext cx="16935654" cy="602174"/>
          </a:xfrm>
          <a:custGeom>
            <a:avLst/>
            <a:gdLst/>
            <a:ahLst/>
            <a:cxnLst/>
            <a:rect l="l" t="t" r="r" b="b"/>
            <a:pathLst>
              <a:path w="16934598" h="602136">
                <a:moveTo>
                  <a:pt x="0" y="0"/>
                </a:moveTo>
                <a:lnTo>
                  <a:pt x="16934598" y="0"/>
                </a:lnTo>
                <a:lnTo>
                  <a:pt x="16934598" y="602136"/>
                </a:lnTo>
                <a:lnTo>
                  <a:pt x="0" y="60213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702" r="-4702"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6" name="Freeform 6"/>
          <p:cNvSpPr/>
          <p:nvPr/>
        </p:nvSpPr>
        <p:spPr>
          <a:xfrm>
            <a:off x="0" y="3746145"/>
            <a:ext cx="14234754" cy="8042636"/>
          </a:xfrm>
          <a:custGeom>
            <a:avLst/>
            <a:gdLst/>
            <a:ahLst/>
            <a:cxnLst/>
            <a:rect l="l" t="t" r="r" b="b"/>
            <a:pathLst>
              <a:path w="14233866" h="8042134">
                <a:moveTo>
                  <a:pt x="0" y="0"/>
                </a:moveTo>
                <a:lnTo>
                  <a:pt x="14233866" y="0"/>
                </a:lnTo>
                <a:lnTo>
                  <a:pt x="14233866" y="8042134"/>
                </a:lnTo>
                <a:lnTo>
                  <a:pt x="0" y="804213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7" name="Freeform 7"/>
          <p:cNvSpPr/>
          <p:nvPr/>
        </p:nvSpPr>
        <p:spPr>
          <a:xfrm>
            <a:off x="710379" y="24715559"/>
            <a:ext cx="8015991" cy="7635231"/>
          </a:xfrm>
          <a:custGeom>
            <a:avLst/>
            <a:gdLst/>
            <a:ahLst/>
            <a:cxnLst/>
            <a:rect l="l" t="t" r="r" b="b"/>
            <a:pathLst>
              <a:path w="8015491" h="7634755">
                <a:moveTo>
                  <a:pt x="0" y="0"/>
                </a:moveTo>
                <a:lnTo>
                  <a:pt x="8015491" y="0"/>
                </a:lnTo>
                <a:lnTo>
                  <a:pt x="8015491" y="7634754"/>
                </a:lnTo>
                <a:lnTo>
                  <a:pt x="0" y="763475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8" name="Freeform 8"/>
          <p:cNvSpPr/>
          <p:nvPr/>
        </p:nvSpPr>
        <p:spPr>
          <a:xfrm>
            <a:off x="2088185" y="1625733"/>
            <a:ext cx="21277218" cy="531930"/>
          </a:xfrm>
          <a:custGeom>
            <a:avLst/>
            <a:gdLst/>
            <a:ahLst/>
            <a:cxnLst/>
            <a:rect l="l" t="t" r="r" b="b"/>
            <a:pathLst>
              <a:path w="21275891" h="531897">
                <a:moveTo>
                  <a:pt x="0" y="0"/>
                </a:moveTo>
                <a:lnTo>
                  <a:pt x="21275892" y="0"/>
                </a:lnTo>
                <a:lnTo>
                  <a:pt x="21275892" y="531897"/>
                </a:lnTo>
                <a:lnTo>
                  <a:pt x="0" y="53189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pl-PL"/>
          </a:p>
        </p:txBody>
      </p:sp>
      <p:sp>
        <p:nvSpPr>
          <p:cNvPr id="10" name="TextBox 10"/>
          <p:cNvSpPr txBox="1"/>
          <p:nvPr/>
        </p:nvSpPr>
        <p:spPr>
          <a:xfrm>
            <a:off x="8726370" y="31902492"/>
            <a:ext cx="14639034" cy="2452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992"/>
              </a:lnSpc>
              <a:spcBef>
                <a:spcPct val="0"/>
              </a:spcBef>
            </a:pPr>
            <a:r>
              <a:rPr lang="en-US" sz="1660" b="1">
                <a:solidFill>
                  <a:srgbClr val="000000"/>
                </a:solidFill>
                <a:latin typeface="Marianne Bold"/>
                <a:ea typeface="Marianne Bold"/>
                <a:cs typeface="Marianne Bold"/>
                <a:sym typeface="Marianne Bold"/>
              </a:rPr>
              <a:t>Wieża w Siedlęcinie w XV wieku, oprac. Paweł Rajski, Przemysław Nocuń;  materiały ze zbiorów Stowarzyszenia „Wieża Książęca w Siedlęcinie”.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8F5B1F35-E4DE-03FE-E1F3-B13AEC3D3786}"/>
              </a:ext>
            </a:extLst>
          </p:cNvPr>
          <p:cNvSpPr txBox="1"/>
          <p:nvPr/>
        </p:nvSpPr>
        <p:spPr>
          <a:xfrm>
            <a:off x="7849394" y="17662927"/>
            <a:ext cx="17068006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pl-PL" sz="8800" b="1" dirty="0">
                <a:solidFill>
                  <a:srgbClr val="000000"/>
                </a:solidFill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Pod spód w ramkę wklej dowolne zdjęcie</a:t>
            </a:r>
            <a:endParaRPr lang="en-US" sz="8800" b="1" dirty="0">
              <a:solidFill>
                <a:srgbClr val="000000"/>
              </a:solidFill>
              <a:highlight>
                <a:srgbClr val="FFFF00"/>
              </a:highlight>
              <a:latin typeface="Marianne Bold"/>
              <a:ea typeface="Marianne Bold"/>
              <a:cs typeface="Marianne Bold"/>
              <a:sym typeface="Marianne Bold"/>
            </a:endParaRPr>
          </a:p>
        </p:txBody>
      </p:sp>
      <p:pic>
        <p:nvPicPr>
          <p:cNvPr id="14" name="Grafika 13">
            <a:extLst>
              <a:ext uri="{FF2B5EF4-FFF2-40B4-BE49-F238E27FC236}">
                <a16:creationId xmlns:a16="http://schemas.microsoft.com/office/drawing/2014/main" id="{520C1136-2364-7C0A-680D-B9DB362D9D06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534319" y="33329588"/>
            <a:ext cx="22383750" cy="120967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32</Words>
  <Application>Microsoft Office PowerPoint</Application>
  <PresentationFormat>Niestandardowy</PresentationFormat>
  <Paragraphs>2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Arial</vt:lpstr>
      <vt:lpstr>Calibri</vt:lpstr>
      <vt:lpstr>Marianne Bold</vt:lpstr>
      <vt:lpstr>Office Theme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EDA 2026</dc:title>
  <dc:creator>Patrycja Adamczyk</dc:creator>
  <cp:lastModifiedBy>Karolina Polkowska</cp:lastModifiedBy>
  <cp:revision>5</cp:revision>
  <dcterms:created xsi:type="dcterms:W3CDTF">2006-08-16T00:00:00Z</dcterms:created>
  <dcterms:modified xsi:type="dcterms:W3CDTF">2026-05-19T13:21:23Z</dcterms:modified>
  <dc:identifier>DAHG6v_Plw8</dc:identifier>
</cp:coreProperties>
</file>